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64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59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2AA7E50-A080-6F47-80EE-2FD0110075D4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7895C9A-D287-0B47-A952-2DEC1A8A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22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aterial.io/icons/#ic_backup" TargetMode="External"/><Relationship Id="rId3" Type="http://schemas.openxmlformats.org/officeDocument/2006/relationships/hyperlink" Target="https://developer.xamarin.com/guides/xamarin-forms/user-interface/controls/pages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Xamarin.Forms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Navegación</a:t>
            </a:r>
            <a:r>
              <a:rPr lang="en-US" dirty="0" smtClean="0"/>
              <a:t> &amp;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diseños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769215" y="4505868"/>
            <a:ext cx="1733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Starlin González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94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CarouselPage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7000"/>
            <a:ext cx="10018713" cy="1197430"/>
          </a:xfrm>
        </p:spPr>
        <p:txBody>
          <a:bodyPr/>
          <a:lstStyle/>
          <a:p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 err="1" smtClean="0"/>
              <a:t>donde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puede</a:t>
            </a:r>
            <a:r>
              <a:rPr lang="en-US" dirty="0"/>
              <a:t> </a:t>
            </a:r>
            <a:r>
              <a:rPr lang="en-US" dirty="0" err="1" smtClean="0"/>
              <a:t>navegar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el </a:t>
            </a:r>
            <a:r>
              <a:rPr lang="en-US" dirty="0" err="1" smtClean="0"/>
              <a:t>gesto</a:t>
            </a:r>
            <a:r>
              <a:rPr lang="en-US" dirty="0" smtClean="0"/>
              <a:t> swipe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910" y="3864430"/>
            <a:ext cx="3556000" cy="2133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909" y="3864430"/>
            <a:ext cx="3548405" cy="212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69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Carousel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Ejemplo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766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MasterDetailPages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1132115"/>
          </a:xfrm>
        </p:spPr>
        <p:txBody>
          <a:bodyPr/>
          <a:lstStyle/>
          <a:p>
            <a:r>
              <a:rPr lang="en-US" dirty="0" err="1" smtClean="0"/>
              <a:t>Es</a:t>
            </a:r>
            <a:r>
              <a:rPr lang="en-US" dirty="0" smtClean="0"/>
              <a:t> un </a:t>
            </a:r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página</a:t>
            </a:r>
            <a:r>
              <a:rPr lang="en-US" dirty="0" smtClean="0"/>
              <a:t> que </a:t>
            </a:r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manejar</a:t>
            </a:r>
            <a:r>
              <a:rPr lang="en-US" dirty="0" smtClean="0"/>
              <a:t> dos </a:t>
            </a:r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relacionadas</a:t>
            </a:r>
            <a:r>
              <a:rPr lang="en-US" dirty="0" smtClean="0"/>
              <a:t> con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información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,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menues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sandwich.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571" y="3799114"/>
            <a:ext cx="54864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23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MasterDetailPage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 </a:t>
            </a:r>
            <a:r>
              <a:rPr lang="en-US" dirty="0" err="1" smtClean="0"/>
              <a:t>navegación</a:t>
            </a:r>
            <a:r>
              <a:rPr lang="en-US" dirty="0" smtClean="0"/>
              <a:t> con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depende</a:t>
            </a:r>
            <a:r>
              <a:rPr lang="en-US" dirty="0" smtClean="0"/>
              <a:t> de la </a:t>
            </a:r>
            <a:r>
              <a:rPr lang="en-US" dirty="0" err="1" smtClean="0"/>
              <a:t>plataforma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iOS La </a:t>
            </a:r>
            <a:r>
              <a:rPr lang="en-US" dirty="0" err="1" smtClean="0"/>
              <a:t>página</a:t>
            </a:r>
            <a:r>
              <a:rPr lang="en-US" dirty="0" smtClean="0"/>
              <a:t> de </a:t>
            </a:r>
            <a:r>
              <a:rPr lang="en-US" dirty="0" err="1" smtClean="0"/>
              <a:t>detalle</a:t>
            </a:r>
            <a:r>
              <a:rPr lang="en-US" dirty="0" smtClean="0"/>
              <a:t> se </a:t>
            </a:r>
            <a:r>
              <a:rPr lang="en-US" dirty="0" err="1" smtClean="0"/>
              <a:t>mueve</a:t>
            </a:r>
            <a:r>
              <a:rPr lang="en-US" dirty="0" smtClean="0"/>
              <a:t> </a:t>
            </a:r>
            <a:r>
              <a:rPr lang="en-US" dirty="0" err="1" smtClean="0"/>
              <a:t>hacia</a:t>
            </a:r>
            <a:r>
              <a:rPr lang="en-US" dirty="0" smtClean="0"/>
              <a:t> la </a:t>
            </a:r>
            <a:r>
              <a:rPr lang="en-US" dirty="0" err="1" smtClean="0"/>
              <a:t>derecha</a:t>
            </a:r>
            <a:r>
              <a:rPr lang="en-US" dirty="0" smtClean="0"/>
              <a:t> </a:t>
            </a:r>
            <a:r>
              <a:rPr lang="en-US" dirty="0" err="1" smtClean="0"/>
              <a:t>cuando</a:t>
            </a:r>
            <a:r>
              <a:rPr lang="en-US" dirty="0" smtClean="0"/>
              <a:t> el menu de la </a:t>
            </a:r>
            <a:r>
              <a:rPr lang="en-US" dirty="0" err="1" smtClean="0"/>
              <a:t>maestra</a:t>
            </a:r>
            <a:r>
              <a:rPr lang="en-US" dirty="0" smtClean="0"/>
              <a:t> se </a:t>
            </a:r>
            <a:r>
              <a:rPr lang="en-US" dirty="0" err="1" smtClean="0"/>
              <a:t>muestra</a:t>
            </a:r>
            <a:endParaRPr lang="en-US" dirty="0"/>
          </a:p>
          <a:p>
            <a:pPr lvl="1"/>
            <a:r>
              <a:rPr lang="en-US" dirty="0" smtClean="0"/>
              <a:t>Android </a:t>
            </a:r>
            <a:r>
              <a:rPr lang="en-US" dirty="0" err="1" smtClean="0"/>
              <a:t>Sucede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sobreposición</a:t>
            </a:r>
            <a:r>
              <a:rPr lang="en-US" dirty="0" smtClean="0"/>
              <a:t> entre </a:t>
            </a:r>
            <a:r>
              <a:rPr lang="en-US" dirty="0" err="1" smtClean="0"/>
              <a:t>ambas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smtClean="0"/>
              <a:t>Para la </a:t>
            </a:r>
            <a:r>
              <a:rPr lang="en-US" dirty="0" err="1" smtClean="0"/>
              <a:t>página</a:t>
            </a:r>
            <a:r>
              <a:rPr lang="en-US" dirty="0" smtClean="0"/>
              <a:t> de </a:t>
            </a:r>
            <a:r>
              <a:rPr lang="en-US" dirty="0" err="1" smtClean="0"/>
              <a:t>detalle</a:t>
            </a:r>
            <a:r>
              <a:rPr lang="en-US" dirty="0" smtClean="0"/>
              <a:t> </a:t>
            </a:r>
            <a:r>
              <a:rPr lang="en-US" dirty="0" err="1" smtClean="0"/>
              <a:t>siempre</a:t>
            </a:r>
            <a:r>
              <a:rPr lang="en-US" dirty="0" smtClean="0"/>
              <a:t> se </a:t>
            </a:r>
            <a:r>
              <a:rPr lang="en-US" dirty="0" err="1" smtClean="0"/>
              <a:t>recomienda</a:t>
            </a:r>
            <a:r>
              <a:rPr lang="en-US" dirty="0" smtClean="0"/>
              <a:t> </a:t>
            </a:r>
            <a:r>
              <a:rPr lang="en-US" dirty="0" err="1" smtClean="0"/>
              <a:t>usar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página</a:t>
            </a:r>
            <a:r>
              <a:rPr lang="en-US" dirty="0" smtClean="0"/>
              <a:t> que </a:t>
            </a:r>
            <a:r>
              <a:rPr lang="en-US" dirty="0" err="1" smtClean="0"/>
              <a:t>ofrezca</a:t>
            </a:r>
            <a:r>
              <a:rPr lang="en-US" dirty="0" smtClean="0"/>
              <a:t> </a:t>
            </a:r>
            <a:r>
              <a:rPr lang="en-US" dirty="0" err="1" smtClean="0"/>
              <a:t>algún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navegación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TabbedPage</a:t>
            </a:r>
            <a:r>
              <a:rPr lang="en-US" dirty="0" smtClean="0"/>
              <a:t>, </a:t>
            </a:r>
            <a:r>
              <a:rPr lang="en-US" dirty="0" err="1" smtClean="0"/>
              <a:t>NavigationPage</a:t>
            </a:r>
            <a:r>
              <a:rPr lang="en-US" dirty="0" smtClean="0"/>
              <a:t> o un </a:t>
            </a:r>
            <a:r>
              <a:rPr lang="en-US" dirty="0" err="1" smtClean="0"/>
              <a:t>ContentPage</a:t>
            </a:r>
            <a:r>
              <a:rPr lang="en-US" dirty="0" smtClean="0"/>
              <a:t>. Este ultimo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puede</a:t>
            </a:r>
            <a:r>
              <a:rPr lang="en-US" dirty="0" smtClean="0"/>
              <a:t> </a:t>
            </a:r>
            <a:r>
              <a:rPr lang="en-US" dirty="0" err="1" smtClean="0"/>
              <a:t>usarse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no </a:t>
            </a:r>
            <a:r>
              <a:rPr lang="en-US" dirty="0" err="1" smtClean="0"/>
              <a:t>pasará</a:t>
            </a:r>
            <a:r>
              <a:rPr lang="en-US" dirty="0" smtClean="0"/>
              <a:t> </a:t>
            </a:r>
            <a:r>
              <a:rPr lang="en-US" dirty="0" err="1" smtClean="0"/>
              <a:t>hacia</a:t>
            </a:r>
            <a:r>
              <a:rPr lang="en-US" dirty="0" smtClean="0"/>
              <a:t> </a:t>
            </a:r>
            <a:r>
              <a:rPr lang="en-US" dirty="0" err="1" smtClean="0"/>
              <a:t>otra</a:t>
            </a:r>
            <a:r>
              <a:rPr lang="en-US" dirty="0" smtClean="0"/>
              <a:t> </a:t>
            </a:r>
            <a:r>
              <a:rPr lang="en-US" dirty="0" err="1" smtClean="0"/>
              <a:t>pantalla</a:t>
            </a:r>
            <a:r>
              <a:rPr lang="en-US" dirty="0" smtClean="0"/>
              <a:t> </a:t>
            </a:r>
            <a:r>
              <a:rPr lang="en-US" dirty="0" err="1" smtClean="0"/>
              <a:t>desde</a:t>
            </a:r>
            <a:r>
              <a:rPr lang="en-US" dirty="0" smtClean="0"/>
              <a:t> </a:t>
            </a:r>
            <a:r>
              <a:rPr lang="en-US" dirty="0" err="1" smtClean="0"/>
              <a:t>aquí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656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MasterDetailPage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Ejemplo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68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8669" y="3162300"/>
            <a:ext cx="6350000" cy="2133600"/>
          </a:xfrm>
        </p:spPr>
      </p:pic>
    </p:spTree>
    <p:extLst>
      <p:ext uri="{BB962C8B-B14F-4D97-AF65-F5344CB8AC3E}">
        <p14:creationId xmlns:p14="http://schemas.microsoft.com/office/powerpoint/2010/main" val="430945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StackLayout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usado</a:t>
            </a:r>
            <a:r>
              <a:rPr lang="en-US" dirty="0" smtClean="0"/>
              <a:t> para </a:t>
            </a:r>
            <a:r>
              <a:rPr lang="en-US" dirty="0" err="1" smtClean="0"/>
              <a:t>mostrar</a:t>
            </a:r>
            <a:r>
              <a:rPr lang="en-US" dirty="0" smtClean="0"/>
              <a:t> vistas </a:t>
            </a:r>
            <a:r>
              <a:rPr lang="en-US" dirty="0" err="1" smtClean="0"/>
              <a:t>linealmente</a:t>
            </a:r>
            <a:r>
              <a:rPr lang="en-US" dirty="0" smtClean="0"/>
              <a:t>, </a:t>
            </a:r>
            <a:r>
              <a:rPr lang="en-US" dirty="0" err="1" smtClean="0"/>
              <a:t>ya</a:t>
            </a:r>
            <a:r>
              <a:rPr lang="en-US" dirty="0" smtClean="0"/>
              <a:t> sea horizontal o </a:t>
            </a:r>
            <a:r>
              <a:rPr lang="en-US" dirty="0" err="1" smtClean="0"/>
              <a:t>verticalmente</a:t>
            </a:r>
            <a:endParaRPr lang="en-US" dirty="0" smtClean="0"/>
          </a:p>
          <a:p>
            <a:r>
              <a:rPr lang="en-US" dirty="0" smtClean="0"/>
              <a:t>Un </a:t>
            </a:r>
            <a:r>
              <a:rPr lang="en-US" dirty="0" err="1" smtClean="0"/>
              <a:t>buen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 de </a:t>
            </a:r>
            <a:r>
              <a:rPr lang="en-US" dirty="0" err="1" smtClean="0"/>
              <a:t>cuando</a:t>
            </a:r>
            <a:r>
              <a:rPr lang="en-US" dirty="0" smtClean="0"/>
              <a:t> se </a:t>
            </a:r>
            <a:r>
              <a:rPr lang="en-US" dirty="0" err="1" smtClean="0"/>
              <a:t>puede</a:t>
            </a:r>
            <a:r>
              <a:rPr lang="en-US" dirty="0" smtClean="0"/>
              <a:t> </a:t>
            </a:r>
            <a:r>
              <a:rPr lang="en-US" dirty="0" err="1" smtClean="0"/>
              <a:t>usar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de layout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cuando</a:t>
            </a:r>
            <a:r>
              <a:rPr lang="en-US" dirty="0" smtClean="0"/>
              <a:t> </a:t>
            </a:r>
            <a:r>
              <a:rPr lang="en-US" dirty="0" err="1" smtClean="0"/>
              <a:t>necesitamos</a:t>
            </a:r>
            <a:r>
              <a:rPr lang="en-US" dirty="0" smtClean="0"/>
              <a:t> </a:t>
            </a:r>
            <a:r>
              <a:rPr lang="en-US" dirty="0" err="1" smtClean="0"/>
              <a:t>formularios</a:t>
            </a:r>
            <a:r>
              <a:rPr lang="en-US" dirty="0" smtClean="0"/>
              <a:t>. (un label al </a:t>
            </a:r>
            <a:r>
              <a:rPr lang="en-US" dirty="0" err="1" smtClean="0"/>
              <a:t>lado</a:t>
            </a:r>
            <a:r>
              <a:rPr lang="en-US" dirty="0" smtClean="0"/>
              <a:t> de un input)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261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AbsoluteLayout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empleado</a:t>
            </a:r>
            <a:r>
              <a:rPr lang="en-US" dirty="0" smtClean="0"/>
              <a:t> para </a:t>
            </a:r>
            <a:r>
              <a:rPr lang="en-US" dirty="0" err="1" smtClean="0"/>
              <a:t>mostrar</a:t>
            </a:r>
            <a:r>
              <a:rPr lang="en-US" dirty="0" smtClean="0"/>
              <a:t> Views con </a:t>
            </a:r>
            <a:r>
              <a:rPr lang="en-US" dirty="0" err="1" smtClean="0"/>
              <a:t>tamaño</a:t>
            </a:r>
            <a:r>
              <a:rPr lang="en-US" dirty="0" smtClean="0"/>
              <a:t> y </a:t>
            </a:r>
            <a:r>
              <a:rPr lang="en-US" dirty="0" err="1" smtClean="0"/>
              <a:t>posición</a:t>
            </a:r>
            <a:r>
              <a:rPr lang="en-US" dirty="0" smtClean="0"/>
              <a:t> con </a:t>
            </a:r>
            <a:r>
              <a:rPr lang="en-US" dirty="0" err="1" smtClean="0"/>
              <a:t>valores</a:t>
            </a:r>
            <a:r>
              <a:rPr lang="en-US" dirty="0" smtClean="0"/>
              <a:t> </a:t>
            </a:r>
            <a:r>
              <a:rPr lang="en-US" dirty="0" err="1" smtClean="0"/>
              <a:t>explicitos</a:t>
            </a:r>
            <a:r>
              <a:rPr lang="en-US" dirty="0" smtClean="0"/>
              <a:t> o </a:t>
            </a:r>
            <a:r>
              <a:rPr lang="en-US" dirty="0" err="1" smtClean="0"/>
              <a:t>relativos</a:t>
            </a:r>
            <a:r>
              <a:rPr lang="en-US" dirty="0" smtClean="0"/>
              <a:t> al </a:t>
            </a:r>
            <a:r>
              <a:rPr lang="en-US" dirty="0" err="1" smtClean="0"/>
              <a:t>tamaño</a:t>
            </a:r>
            <a:r>
              <a:rPr lang="en-US" dirty="0" smtClean="0"/>
              <a:t> del </a:t>
            </a:r>
            <a:r>
              <a:rPr lang="en-US" dirty="0" err="1" smtClean="0"/>
              <a:t>interfaz</a:t>
            </a:r>
            <a:r>
              <a:rPr lang="en-US" dirty="0" smtClean="0"/>
              <a:t>.</a:t>
            </a:r>
          </a:p>
          <a:p>
            <a:r>
              <a:rPr lang="en-US" dirty="0" smtClean="0"/>
              <a:t>Los </a:t>
            </a:r>
            <a:r>
              <a:rPr lang="en-US" dirty="0" err="1" smtClean="0"/>
              <a:t>hijos</a:t>
            </a:r>
            <a:r>
              <a:rPr lang="en-US" dirty="0" smtClean="0"/>
              <a:t> de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sobreponerse</a:t>
            </a:r>
            <a:r>
              <a:rPr lang="en-US" dirty="0" smtClean="0"/>
              <a:t> </a:t>
            </a:r>
            <a:r>
              <a:rPr lang="en-US" dirty="0" err="1" smtClean="0"/>
              <a:t>uno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</a:t>
            </a:r>
            <a:r>
              <a:rPr lang="en-US" dirty="0" err="1" smtClean="0"/>
              <a:t>otros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 </a:t>
            </a:r>
            <a:r>
              <a:rPr lang="en-US" dirty="0" err="1" smtClean="0"/>
              <a:t>diferencia</a:t>
            </a:r>
            <a:r>
              <a:rPr lang="en-US" dirty="0" smtClean="0"/>
              <a:t> de </a:t>
            </a:r>
            <a:r>
              <a:rPr lang="en-US" dirty="0" err="1" smtClean="0"/>
              <a:t>RelativeLayout</a:t>
            </a:r>
            <a:r>
              <a:rPr lang="en-US" dirty="0" smtClean="0"/>
              <a:t> no </a:t>
            </a:r>
            <a:r>
              <a:rPr lang="en-US" dirty="0" err="1" smtClean="0"/>
              <a:t>permite</a:t>
            </a:r>
            <a:r>
              <a:rPr lang="en-US" dirty="0" smtClean="0"/>
              <a:t> que se </a:t>
            </a:r>
            <a:r>
              <a:rPr lang="en-US" dirty="0" err="1" smtClean="0"/>
              <a:t>coloquen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</a:t>
            </a:r>
            <a:r>
              <a:rPr lang="en-US" dirty="0" err="1" smtClean="0"/>
              <a:t>fuera</a:t>
            </a:r>
            <a:r>
              <a:rPr lang="en-US" dirty="0" smtClean="0"/>
              <a:t> de la </a:t>
            </a:r>
            <a:r>
              <a:rPr lang="en-US" dirty="0" err="1" smtClean="0"/>
              <a:t>pantalla</a:t>
            </a:r>
            <a:r>
              <a:rPr lang="en-US" dirty="0" smtClean="0"/>
              <a:t> del </a:t>
            </a:r>
            <a:r>
              <a:rPr lang="en-US" dirty="0" err="1" smtClean="0"/>
              <a:t>dispositivo</a:t>
            </a:r>
            <a:endParaRPr lang="en-US" dirty="0" smtClean="0"/>
          </a:p>
          <a:p>
            <a:r>
              <a:rPr lang="en-US" dirty="0" smtClean="0"/>
              <a:t>El Padding se </a:t>
            </a:r>
            <a:r>
              <a:rPr lang="en-US" dirty="0" err="1" smtClean="0"/>
              <a:t>toma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cuenta</a:t>
            </a:r>
            <a:r>
              <a:rPr lang="en-US" dirty="0" smtClean="0"/>
              <a:t> a </a:t>
            </a:r>
            <a:r>
              <a:rPr lang="en-US" dirty="0" err="1" smtClean="0"/>
              <a:t>diferencia</a:t>
            </a:r>
            <a:r>
              <a:rPr lang="en-US" dirty="0" smtClean="0"/>
              <a:t> de </a:t>
            </a:r>
            <a:r>
              <a:rPr lang="en-US" dirty="0" err="1" smtClean="0"/>
              <a:t>RelativeLayout</a:t>
            </a:r>
            <a:r>
              <a:rPr lang="en-US" dirty="0" smtClean="0"/>
              <a:t> el </a:t>
            </a:r>
            <a:r>
              <a:rPr lang="en-US" dirty="0" err="1" smtClean="0"/>
              <a:t>cual</a:t>
            </a:r>
            <a:r>
              <a:rPr lang="en-US" dirty="0" smtClean="0"/>
              <a:t> </a:t>
            </a:r>
            <a:r>
              <a:rPr lang="en-US" dirty="0" err="1" smtClean="0"/>
              <a:t>ignora</a:t>
            </a:r>
            <a:r>
              <a:rPr lang="en-US" dirty="0" smtClean="0"/>
              <a:t> </a:t>
            </a:r>
            <a:r>
              <a:rPr lang="en-US" dirty="0" err="1" smtClean="0"/>
              <a:t>esta</a:t>
            </a:r>
            <a:r>
              <a:rPr lang="en-US" dirty="0" smtClean="0"/>
              <a:t> </a:t>
            </a:r>
            <a:r>
              <a:rPr lang="en-US" dirty="0" err="1" smtClean="0"/>
              <a:t>propiedad</a:t>
            </a:r>
            <a:endParaRPr lang="en-US" dirty="0" smtClean="0"/>
          </a:p>
          <a:p>
            <a:r>
              <a:rPr lang="en-US" dirty="0" smtClean="0"/>
              <a:t>La </a:t>
            </a:r>
            <a:r>
              <a:rPr lang="en-US" dirty="0" err="1" smtClean="0"/>
              <a:t>propiedad</a:t>
            </a:r>
            <a:r>
              <a:rPr lang="en-US" dirty="0" smtClean="0"/>
              <a:t> de </a:t>
            </a:r>
            <a:r>
              <a:rPr lang="en-US" dirty="0" err="1" smtClean="0"/>
              <a:t>LayoutFlags</a:t>
            </a:r>
            <a:r>
              <a:rPr lang="en-US" dirty="0" smtClean="0"/>
              <a:t> </a:t>
            </a:r>
            <a:r>
              <a:rPr lang="en-US" dirty="0" err="1" smtClean="0"/>
              <a:t>establece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serán</a:t>
            </a:r>
            <a:r>
              <a:rPr lang="en-US" dirty="0" smtClean="0"/>
              <a:t> </a:t>
            </a:r>
            <a:r>
              <a:rPr lang="en-US" dirty="0" err="1" smtClean="0"/>
              <a:t>interpretados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limites</a:t>
            </a:r>
            <a:r>
              <a:rPr lang="en-US" dirty="0" smtClean="0"/>
              <a:t> de la </a:t>
            </a:r>
            <a:r>
              <a:rPr lang="en-US" dirty="0" err="1" smtClean="0"/>
              <a:t>pantalla</a:t>
            </a:r>
            <a:r>
              <a:rPr lang="en-US" dirty="0" smtClean="0"/>
              <a:t>.</a:t>
            </a:r>
          </a:p>
          <a:p>
            <a:r>
              <a:rPr lang="en-US" dirty="0" smtClean="0"/>
              <a:t>La </a:t>
            </a:r>
            <a:r>
              <a:rPr lang="en-US" dirty="0" err="1" smtClean="0"/>
              <a:t>Propiedad</a:t>
            </a:r>
            <a:r>
              <a:rPr lang="en-US" dirty="0" smtClean="0"/>
              <a:t> </a:t>
            </a:r>
            <a:r>
              <a:rPr lang="en-US" dirty="0" err="1" smtClean="0"/>
              <a:t>Layoubounds</a:t>
            </a:r>
            <a:r>
              <a:rPr lang="en-US" dirty="0" smtClean="0"/>
              <a:t> </a:t>
            </a:r>
            <a:r>
              <a:rPr lang="en-US" dirty="0" err="1" smtClean="0"/>
              <a:t>especifica</a:t>
            </a:r>
            <a:r>
              <a:rPr lang="en-US" dirty="0" smtClean="0"/>
              <a:t> la </a:t>
            </a:r>
            <a:r>
              <a:rPr lang="en-US" dirty="0" err="1" smtClean="0"/>
              <a:t>posición</a:t>
            </a:r>
            <a:r>
              <a:rPr lang="en-US" dirty="0" smtClean="0"/>
              <a:t> </a:t>
            </a:r>
            <a:r>
              <a:rPr lang="en-US" dirty="0" err="1" smtClean="0"/>
              <a:t>horizonal</a:t>
            </a:r>
            <a:r>
              <a:rPr lang="en-US" dirty="0" smtClean="0"/>
              <a:t>, vertical, ancho y alto del View, </a:t>
            </a:r>
            <a:r>
              <a:rPr lang="en-US" dirty="0" err="1" smtClean="0"/>
              <a:t>en</a:t>
            </a:r>
            <a:r>
              <a:rPr lang="en-US" dirty="0" smtClean="0"/>
              <a:t> ese </a:t>
            </a:r>
            <a:r>
              <a:rPr lang="en-US" dirty="0" err="1" smtClean="0"/>
              <a:t>orden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especifico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707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RelativeLayout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empleado</a:t>
            </a:r>
            <a:r>
              <a:rPr lang="en-US" dirty="0" smtClean="0"/>
              <a:t> para </a:t>
            </a:r>
            <a:r>
              <a:rPr lang="en-US" dirty="0" err="1" smtClean="0"/>
              <a:t>mostrar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relativo</a:t>
            </a:r>
            <a:r>
              <a:rPr lang="en-US" dirty="0" smtClean="0"/>
              <a:t> al layout de </a:t>
            </a:r>
            <a:r>
              <a:rPr lang="en-US" dirty="0" err="1" smtClean="0"/>
              <a:t>otro</a:t>
            </a:r>
            <a:r>
              <a:rPr lang="en-US" dirty="0" smtClean="0"/>
              <a:t> view,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 </a:t>
            </a:r>
            <a:r>
              <a:rPr lang="en-US" dirty="0" err="1" smtClean="0"/>
              <a:t>quién</a:t>
            </a:r>
            <a:r>
              <a:rPr lang="en-US" dirty="0" smtClean="0"/>
              <a:t> lo </a:t>
            </a:r>
            <a:r>
              <a:rPr lang="en-US" dirty="0" err="1" smtClean="0"/>
              <a:t>contiene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Puede</a:t>
            </a:r>
            <a:r>
              <a:rPr lang="en-US" dirty="0" smtClean="0"/>
              <a:t>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utilizado</a:t>
            </a:r>
            <a:r>
              <a:rPr lang="en-US" dirty="0" smtClean="0"/>
              <a:t> para </a:t>
            </a:r>
            <a:r>
              <a:rPr lang="en-US" dirty="0" err="1" smtClean="0"/>
              <a:t>crear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interfaz</a:t>
            </a:r>
            <a:r>
              <a:rPr lang="en-US" dirty="0" smtClean="0"/>
              <a:t> que </a:t>
            </a:r>
            <a:r>
              <a:rPr lang="en-US" dirty="0" err="1" smtClean="0"/>
              <a:t>escale</a:t>
            </a:r>
            <a:r>
              <a:rPr lang="en-US" dirty="0"/>
              <a:t> </a:t>
            </a:r>
            <a:r>
              <a:rPr lang="en-US" dirty="0" err="1" smtClean="0"/>
              <a:t>proporcionalmente</a:t>
            </a:r>
            <a:r>
              <a:rPr lang="en-US" dirty="0" smtClean="0"/>
              <a:t> de </a:t>
            </a:r>
            <a:r>
              <a:rPr lang="en-US" dirty="0" err="1" smtClean="0"/>
              <a:t>acuerdo</a:t>
            </a:r>
            <a:r>
              <a:rPr lang="en-US" dirty="0" smtClean="0"/>
              <a:t> al </a:t>
            </a:r>
            <a:r>
              <a:rPr lang="en-US" dirty="0" err="1" smtClean="0"/>
              <a:t>tamaño</a:t>
            </a:r>
            <a:r>
              <a:rPr lang="en-US" dirty="0" smtClean="0"/>
              <a:t> del </a:t>
            </a:r>
            <a:r>
              <a:rPr lang="en-US" dirty="0" err="1" smtClean="0"/>
              <a:t>dispositivo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767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Propiedades</a:t>
            </a:r>
            <a:r>
              <a:rPr lang="en-US" dirty="0" smtClean="0"/>
              <a:t> de Margin &amp; Padding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4668" y="2312412"/>
            <a:ext cx="4037997" cy="4404074"/>
          </a:xfrm>
        </p:spPr>
      </p:pic>
    </p:spTree>
    <p:extLst>
      <p:ext uri="{BB962C8B-B14F-4D97-AF65-F5344CB8AC3E}">
        <p14:creationId xmlns:p14="http://schemas.microsoft.com/office/powerpoint/2010/main" val="616414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Navegación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7000"/>
            <a:ext cx="10018713" cy="1643744"/>
          </a:xfrm>
        </p:spPr>
        <p:txBody>
          <a:bodyPr/>
          <a:lstStyle/>
          <a:p>
            <a:r>
              <a:rPr lang="en-US" dirty="0" err="1" smtClean="0"/>
              <a:t>Xamarin.Forms</a:t>
            </a:r>
            <a:r>
              <a:rPr lang="en-US" dirty="0" smtClean="0"/>
              <a:t> </a:t>
            </a:r>
            <a:r>
              <a:rPr lang="en-US" dirty="0" err="1" smtClean="0"/>
              <a:t>brinda</a:t>
            </a:r>
            <a:r>
              <a:rPr lang="en-US" dirty="0" smtClean="0"/>
              <a:t> </a:t>
            </a:r>
            <a:r>
              <a:rPr lang="en-US" dirty="0" err="1" smtClean="0"/>
              <a:t>varios</a:t>
            </a:r>
            <a:r>
              <a:rPr lang="en-US" dirty="0" smtClean="0"/>
              <a:t>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navegación</a:t>
            </a:r>
            <a:r>
              <a:rPr lang="en-US" dirty="0" smtClean="0"/>
              <a:t> </a:t>
            </a:r>
            <a:r>
              <a:rPr lang="en-US" dirty="0" err="1" smtClean="0"/>
              <a:t>dependiento</a:t>
            </a:r>
            <a:r>
              <a:rPr lang="en-US" dirty="0" smtClean="0"/>
              <a:t> del </a:t>
            </a:r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 err="1" smtClean="0"/>
              <a:t>utilizada</a:t>
            </a:r>
            <a:r>
              <a:rPr lang="en-US" dirty="0" smtClean="0"/>
              <a:t>.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8709" y="4082142"/>
            <a:ext cx="6389914" cy="212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7812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Referencias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https://material.io/icons/#</a:t>
            </a:r>
            <a:r>
              <a:rPr lang="en-US" dirty="0" smtClean="0">
                <a:hlinkClick r:id="rId2"/>
              </a:rPr>
              <a:t>ic_backup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https://developer.xamarin.com/guides/xamarin-forms/user-interface/controls/pages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1500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Gracias!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48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Navegación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herencia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NavigationPage</a:t>
            </a:r>
            <a:r>
              <a:rPr lang="en-US" dirty="0" smtClean="0"/>
              <a:t> </a:t>
            </a:r>
            <a:r>
              <a:rPr lang="en-US" dirty="0" err="1" smtClean="0"/>
              <a:t>provee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experencia</a:t>
            </a:r>
            <a:r>
              <a:rPr lang="en-US" dirty="0" smtClean="0"/>
              <a:t> de </a:t>
            </a:r>
            <a:r>
              <a:rPr lang="en-US" dirty="0" err="1" smtClean="0"/>
              <a:t>navegación</a:t>
            </a:r>
            <a:r>
              <a:rPr lang="en-US" dirty="0" smtClean="0"/>
              <a:t> </a:t>
            </a:r>
            <a:r>
              <a:rPr lang="en-US" dirty="0" err="1" smtClean="0"/>
              <a:t>donde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puede</a:t>
            </a:r>
            <a:r>
              <a:rPr lang="en-US" dirty="0" smtClean="0"/>
              <a:t> </a:t>
            </a:r>
            <a:r>
              <a:rPr lang="en-US" dirty="0" err="1" smtClean="0"/>
              <a:t>ir</a:t>
            </a:r>
            <a:r>
              <a:rPr lang="en-US" dirty="0" smtClean="0"/>
              <a:t> de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página</a:t>
            </a:r>
            <a:r>
              <a:rPr lang="en-US" dirty="0"/>
              <a:t> </a:t>
            </a:r>
            <a:r>
              <a:rPr lang="en-US" dirty="0" err="1" smtClean="0"/>
              <a:t>desde</a:t>
            </a:r>
            <a:r>
              <a:rPr lang="en-US" dirty="0" smtClean="0"/>
              <a:t> la </a:t>
            </a:r>
            <a:r>
              <a:rPr lang="en-US" dirty="0" err="1" smtClean="0"/>
              <a:t>barra</a:t>
            </a:r>
            <a:r>
              <a:rPr lang="en-US" dirty="0" smtClean="0"/>
              <a:t> de </a:t>
            </a:r>
            <a:r>
              <a:rPr lang="en-US" dirty="0" err="1" smtClean="0"/>
              <a:t>navegación</a:t>
            </a:r>
            <a:r>
              <a:rPr lang="en-US" dirty="0" smtClean="0"/>
              <a:t>.</a:t>
            </a:r>
          </a:p>
          <a:p>
            <a:r>
              <a:rPr lang="en-US" dirty="0" smtClean="0"/>
              <a:t>La </a:t>
            </a:r>
            <a:r>
              <a:rPr lang="en-US" dirty="0" err="1" smtClean="0"/>
              <a:t>navegación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realizada</a:t>
            </a:r>
            <a:r>
              <a:rPr lang="en-US" dirty="0" smtClean="0"/>
              <a:t> de </a:t>
            </a:r>
            <a:r>
              <a:rPr lang="en-US" dirty="0" err="1" smtClean="0"/>
              <a:t>manera</a:t>
            </a:r>
            <a:r>
              <a:rPr lang="en-US" dirty="0" smtClean="0"/>
              <a:t> LIFO (Last-in First-out) lo que </a:t>
            </a:r>
            <a:r>
              <a:rPr lang="en-US" dirty="0" err="1" smtClean="0"/>
              <a:t>quiere</a:t>
            </a:r>
            <a:r>
              <a:rPr lang="en-US" dirty="0" smtClean="0"/>
              <a:t> </a:t>
            </a:r>
            <a:r>
              <a:rPr lang="en-US" dirty="0" err="1" smtClean="0"/>
              <a:t>decir</a:t>
            </a:r>
            <a:r>
              <a:rPr lang="en-US" dirty="0" smtClean="0"/>
              <a:t> que la </a:t>
            </a:r>
            <a:r>
              <a:rPr lang="en-US" dirty="0" err="1" smtClean="0"/>
              <a:t>última</a:t>
            </a:r>
            <a:r>
              <a:rPr lang="en-US" dirty="0" smtClean="0"/>
              <a:t>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 err="1" smtClean="0"/>
              <a:t>agregada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la </a:t>
            </a:r>
            <a:r>
              <a:rPr lang="en-US" dirty="0" err="1" smtClean="0"/>
              <a:t>página</a:t>
            </a:r>
            <a:r>
              <a:rPr lang="en-US" dirty="0" smtClean="0"/>
              <a:t> que </a:t>
            </a:r>
            <a:r>
              <a:rPr lang="en-US" dirty="0" err="1" smtClean="0"/>
              <a:t>estará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frente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listado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Navegación</a:t>
            </a:r>
            <a:r>
              <a:rPr lang="en-US" dirty="0" smtClean="0"/>
              <a:t> </a:t>
            </a:r>
            <a:r>
              <a:rPr lang="en-US" dirty="0" err="1" smtClean="0"/>
              <a:t>asincrona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942" y="4881902"/>
            <a:ext cx="5290457" cy="181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566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Navegación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herencia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continuación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6371" y="3053148"/>
            <a:ext cx="4572000" cy="92894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6371" y="5429123"/>
            <a:ext cx="4680857" cy="9262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36371" y="2188029"/>
            <a:ext cx="8917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Para </a:t>
            </a:r>
            <a:r>
              <a:rPr lang="en-US" dirty="0" err="1" smtClean="0"/>
              <a:t>desplegar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pantalla</a:t>
            </a:r>
            <a:r>
              <a:rPr lang="en-US" dirty="0" smtClean="0"/>
              <a:t> se </a:t>
            </a:r>
            <a:r>
              <a:rPr lang="en-US" dirty="0" err="1" smtClean="0"/>
              <a:t>agrega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 err="1" smtClean="0"/>
              <a:t>mediante</a:t>
            </a:r>
            <a:r>
              <a:rPr lang="en-US" dirty="0" smtClean="0"/>
              <a:t> push, la </a:t>
            </a:r>
            <a:r>
              <a:rPr lang="en-US" dirty="0" err="1" smtClean="0"/>
              <a:t>última</a:t>
            </a:r>
            <a:r>
              <a:rPr lang="en-US" dirty="0" smtClean="0"/>
              <a:t> </a:t>
            </a:r>
            <a:r>
              <a:rPr lang="en-US" dirty="0" err="1" smtClean="0"/>
              <a:t>página</a:t>
            </a:r>
            <a:r>
              <a:rPr lang="en-US" dirty="0" smtClean="0"/>
              <a:t> </a:t>
            </a:r>
            <a:r>
              <a:rPr lang="en-US" dirty="0" err="1" smtClean="0"/>
              <a:t>agregada</a:t>
            </a:r>
            <a:endParaRPr lang="en-US" dirty="0"/>
          </a:p>
          <a:p>
            <a:r>
              <a:rPr lang="en-US" dirty="0" err="1" smtClean="0"/>
              <a:t>Será</a:t>
            </a:r>
            <a:r>
              <a:rPr lang="en-US" dirty="0" smtClean="0"/>
              <a:t> la que se </a:t>
            </a:r>
            <a:r>
              <a:rPr lang="en-US" dirty="0" err="1" smtClean="0"/>
              <a:t>muestre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90800" y="4735286"/>
            <a:ext cx="9329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Para </a:t>
            </a:r>
            <a:r>
              <a:rPr lang="en-US" dirty="0" err="1" smtClean="0"/>
              <a:t>navegar</a:t>
            </a:r>
            <a:r>
              <a:rPr lang="en-US" dirty="0" smtClean="0"/>
              <a:t> </a:t>
            </a:r>
            <a:r>
              <a:rPr lang="en-US" dirty="0" err="1" smtClean="0"/>
              <a:t>hacia</a:t>
            </a:r>
            <a:r>
              <a:rPr lang="en-US" dirty="0" smtClean="0"/>
              <a:t> la </a:t>
            </a:r>
            <a:r>
              <a:rPr lang="en-US" dirty="0" err="1" smtClean="0"/>
              <a:t>ventana</a:t>
            </a:r>
            <a:r>
              <a:rPr lang="en-US" dirty="0" smtClean="0"/>
              <a:t> anterior se </a:t>
            </a:r>
            <a:r>
              <a:rPr lang="en-US" dirty="0" err="1" smtClean="0"/>
              <a:t>hace</a:t>
            </a:r>
            <a:r>
              <a:rPr lang="en-US" dirty="0" smtClean="0"/>
              <a:t> un Pop , </a:t>
            </a:r>
            <a:r>
              <a:rPr lang="en-US" dirty="0" err="1" smtClean="0"/>
              <a:t>como</a:t>
            </a:r>
            <a:r>
              <a:rPr lang="en-US" dirty="0" smtClean="0"/>
              <a:t> el </a:t>
            </a:r>
            <a:r>
              <a:rPr lang="en-US" dirty="0" err="1" smtClean="0"/>
              <a:t>concepto</a:t>
            </a:r>
            <a:r>
              <a:rPr lang="en-US" dirty="0" smtClean="0"/>
              <a:t> de las </a:t>
            </a:r>
            <a:r>
              <a:rPr lang="en-US" dirty="0" err="1" smtClean="0"/>
              <a:t>listas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csharp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953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NavigationPage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Ejemplo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067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NavigationPage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Pasar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entre </a:t>
            </a:r>
            <a:r>
              <a:rPr lang="en-US" dirty="0" err="1" smtClean="0"/>
              <a:t>páginas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999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TabbedPage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Consiste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lista</a:t>
            </a:r>
            <a:r>
              <a:rPr lang="en-US" dirty="0" smtClean="0"/>
              <a:t> de </a:t>
            </a:r>
            <a:r>
              <a:rPr lang="en-US" dirty="0" err="1" smtClean="0"/>
              <a:t>pestañas</a:t>
            </a:r>
            <a:r>
              <a:rPr lang="en-US" dirty="0" smtClean="0"/>
              <a:t> que</a:t>
            </a:r>
            <a:br>
              <a:rPr lang="en-US" dirty="0" smtClean="0"/>
            </a:br>
            <a:r>
              <a:rPr lang="en-US" dirty="0" err="1" smtClean="0"/>
              <a:t>cargan</a:t>
            </a:r>
            <a:r>
              <a:rPr lang="en-US" dirty="0" smtClean="0"/>
              <a:t> </a:t>
            </a:r>
            <a:r>
              <a:rPr lang="en-US" dirty="0" err="1" smtClean="0"/>
              <a:t>contenido</a:t>
            </a:r>
            <a:r>
              <a:rPr lang="en-US" dirty="0" smtClean="0"/>
              <a:t> </a:t>
            </a:r>
            <a:r>
              <a:rPr lang="en-US" dirty="0" err="1" smtClean="0"/>
              <a:t>dentro</a:t>
            </a:r>
            <a:r>
              <a:rPr lang="en-US" dirty="0" smtClean="0"/>
              <a:t> de un </a:t>
            </a:r>
            <a:r>
              <a:rPr lang="en-US" dirty="0" err="1" smtClean="0"/>
              <a:t>detalle</a:t>
            </a:r>
            <a:r>
              <a:rPr lang="en-US" dirty="0" smtClean="0"/>
              <a:t>.</a:t>
            </a:r>
          </a:p>
          <a:p>
            <a:r>
              <a:rPr lang="en-US" dirty="0" smtClean="0"/>
              <a:t>Su </a:t>
            </a:r>
            <a:r>
              <a:rPr lang="en-US" dirty="0" err="1" smtClean="0"/>
              <a:t>diseño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distinto</a:t>
            </a:r>
            <a:r>
              <a:rPr lang="en-US" dirty="0" smtClean="0"/>
              <a:t> de </a:t>
            </a:r>
            <a:r>
              <a:rPr lang="en-US" dirty="0" err="1" smtClean="0"/>
              <a:t>acuerdo</a:t>
            </a:r>
            <a:r>
              <a:rPr lang="en-US" dirty="0" smtClean="0"/>
              <a:t> a la </a:t>
            </a:r>
            <a:br>
              <a:rPr lang="en-US" dirty="0" smtClean="0"/>
            </a:br>
            <a:r>
              <a:rPr lang="en-US" dirty="0" err="1" smtClean="0"/>
              <a:t>plataforma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81" t="-2693" r="35368" b="-6583"/>
          <a:stretch/>
        </p:blipFill>
        <p:spPr>
          <a:xfrm>
            <a:off x="7391401" y="2351313"/>
            <a:ext cx="4637314" cy="469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70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TabbedPage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Para </a:t>
            </a:r>
            <a:r>
              <a:rPr lang="en-US" dirty="0" err="1" smtClean="0"/>
              <a:t>mantener</a:t>
            </a:r>
            <a:r>
              <a:rPr lang="en-US" dirty="0" smtClean="0"/>
              <a:t> la </a:t>
            </a:r>
            <a:r>
              <a:rPr lang="en-US" dirty="0" err="1" smtClean="0"/>
              <a:t>consistencia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el </a:t>
            </a:r>
            <a:r>
              <a:rPr lang="en-US" dirty="0" err="1" smtClean="0"/>
              <a:t>diseño</a:t>
            </a:r>
            <a:r>
              <a:rPr lang="en-US" dirty="0" smtClean="0"/>
              <a:t> y el </a:t>
            </a:r>
            <a:r>
              <a:rPr lang="en-US" dirty="0" err="1" smtClean="0"/>
              <a:t>flujo</a:t>
            </a:r>
            <a:r>
              <a:rPr lang="en-US" dirty="0" smtClean="0"/>
              <a:t> </a:t>
            </a:r>
            <a:r>
              <a:rPr lang="en-US" dirty="0" err="1" smtClean="0"/>
              <a:t>mismo</a:t>
            </a:r>
            <a:r>
              <a:rPr lang="en-US" dirty="0" smtClean="0"/>
              <a:t> de la </a:t>
            </a:r>
            <a:r>
              <a:rPr lang="en-US" dirty="0" err="1" smtClean="0"/>
              <a:t>aplicación</a:t>
            </a:r>
            <a:r>
              <a:rPr lang="en-US" dirty="0" smtClean="0"/>
              <a:t> se </a:t>
            </a:r>
            <a:r>
              <a:rPr lang="en-US" dirty="0" err="1" smtClean="0"/>
              <a:t>recomienda</a:t>
            </a:r>
            <a:r>
              <a:rPr lang="en-US" dirty="0" smtClean="0"/>
              <a:t> que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página</a:t>
            </a:r>
            <a:r>
              <a:rPr lang="en-US" dirty="0" smtClean="0"/>
              <a:t> que </a:t>
            </a:r>
            <a:r>
              <a:rPr lang="en-US" dirty="0" err="1" smtClean="0"/>
              <a:t>contenga</a:t>
            </a:r>
            <a:r>
              <a:rPr lang="en-US" dirty="0" smtClean="0"/>
              <a:t> </a:t>
            </a:r>
            <a:r>
              <a:rPr lang="en-US" dirty="0" err="1" smtClean="0"/>
              <a:t>sean</a:t>
            </a:r>
            <a:r>
              <a:rPr lang="en-US" dirty="0" smtClean="0"/>
              <a:t> de </a:t>
            </a:r>
            <a:r>
              <a:rPr lang="en-US" dirty="0" err="1" smtClean="0"/>
              <a:t>tipo</a:t>
            </a:r>
            <a:r>
              <a:rPr lang="en-US" dirty="0" smtClean="0"/>
              <a:t> </a:t>
            </a:r>
            <a:r>
              <a:rPr lang="en-US" dirty="0" err="1" smtClean="0"/>
              <a:t>NavigationPage</a:t>
            </a:r>
            <a:r>
              <a:rPr lang="en-US" dirty="0" smtClean="0"/>
              <a:t> o </a:t>
            </a:r>
            <a:r>
              <a:rPr lang="en-US" dirty="0" err="1" smtClean="0"/>
              <a:t>ContentPage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46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TabbedPage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Ejemplo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7830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259</TotalTime>
  <Words>482</Words>
  <Application>Microsoft Macintosh PowerPoint</Application>
  <PresentationFormat>Widescreen</PresentationFormat>
  <Paragraphs>56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Corbel</vt:lpstr>
      <vt:lpstr>Mangal</vt:lpstr>
      <vt:lpstr>Arial</vt:lpstr>
      <vt:lpstr>Parallax</vt:lpstr>
      <vt:lpstr>Xamarin.Forms</vt:lpstr>
      <vt:lpstr>Navegación</vt:lpstr>
      <vt:lpstr>Navegación por herencia</vt:lpstr>
      <vt:lpstr>Navegación por herencia – continuación</vt:lpstr>
      <vt:lpstr>NavigationPage</vt:lpstr>
      <vt:lpstr>NavigationPage</vt:lpstr>
      <vt:lpstr>TabbedPage</vt:lpstr>
      <vt:lpstr>TabbedPage</vt:lpstr>
      <vt:lpstr>TabbedPage</vt:lpstr>
      <vt:lpstr>CarouselPage</vt:lpstr>
      <vt:lpstr>Carousel Page</vt:lpstr>
      <vt:lpstr>MasterDetailPages</vt:lpstr>
      <vt:lpstr>MasterDetailPage</vt:lpstr>
      <vt:lpstr>MasterDetailPage</vt:lpstr>
      <vt:lpstr>Layouts</vt:lpstr>
      <vt:lpstr>StackLayout</vt:lpstr>
      <vt:lpstr>AbsoluteLayout</vt:lpstr>
      <vt:lpstr>RelativeLayout</vt:lpstr>
      <vt:lpstr>Propiedades de Margin &amp; Padding</vt:lpstr>
      <vt:lpstr>Referencias</vt:lpstr>
      <vt:lpstr>Gracias!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Starlin Gonzalez</dc:creator>
  <cp:lastModifiedBy>Starlin Gonzalez</cp:lastModifiedBy>
  <cp:revision>18</cp:revision>
  <dcterms:created xsi:type="dcterms:W3CDTF">2017-05-03T17:41:57Z</dcterms:created>
  <dcterms:modified xsi:type="dcterms:W3CDTF">2017-05-03T22:01:55Z</dcterms:modified>
</cp:coreProperties>
</file>

<file path=docProps/thumbnail.jpeg>
</file>